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DDED0-C6BC-2644-8358-D15DC15BC1FD}" v="120" dt="2024-04-16T15:24:25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197"/>
  </p:normalViewPr>
  <p:slideViewPr>
    <p:cSldViewPr snapToGrid="0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f. Alessio Pomponio" userId="319f7641-2604-493e-8348-a52ff33b525f" providerId="ADAL" clId="{C64374B6-AAE1-314E-B42B-64FB2549C0ED}"/>
    <pc:docChg chg="undo custSel modSld">
      <pc:chgData name="Prof. Alessio Pomponio" userId="319f7641-2604-493e-8348-a52ff33b525f" providerId="ADAL" clId="{C64374B6-AAE1-314E-B42B-64FB2549C0ED}" dt="2023-07-03T10:33:08.707" v="38" actId="20577"/>
      <pc:docMkLst>
        <pc:docMk/>
      </pc:docMkLst>
      <pc:sldChg chg="modSp mod">
        <pc:chgData name="Prof. Alessio Pomponio" userId="319f7641-2604-493e-8348-a52ff33b525f" providerId="ADAL" clId="{C64374B6-AAE1-314E-B42B-64FB2549C0ED}" dt="2023-07-03T10:33:08.707" v="38" actId="20577"/>
        <pc:sldMkLst>
          <pc:docMk/>
          <pc:sldMk cId="3833368114" sldId="262"/>
        </pc:sldMkLst>
        <pc:spChg chg="mod">
          <ac:chgData name="Prof. Alessio Pomponio" userId="319f7641-2604-493e-8348-a52ff33b525f" providerId="ADAL" clId="{C64374B6-AAE1-314E-B42B-64FB2549C0ED}" dt="2023-07-03T10:33:08.707" v="38" actId="20577"/>
          <ac:spMkLst>
            <pc:docMk/>
            <pc:sldMk cId="3833368114" sldId="262"/>
            <ac:spMk id="3" creationId="{9D10BC06-0BA4-FAA6-F077-44646446602D}"/>
          </ac:spMkLst>
        </pc:spChg>
      </pc:sldChg>
      <pc:sldChg chg="modSp mod">
        <pc:chgData name="Prof. Alessio Pomponio" userId="319f7641-2604-493e-8348-a52ff33b525f" providerId="ADAL" clId="{C64374B6-AAE1-314E-B42B-64FB2549C0ED}" dt="2023-07-03T10:32:11.709" v="2" actId="20577"/>
        <pc:sldMkLst>
          <pc:docMk/>
          <pc:sldMk cId="1627326957" sldId="263"/>
        </pc:sldMkLst>
        <pc:spChg chg="mod">
          <ac:chgData name="Prof. Alessio Pomponio" userId="319f7641-2604-493e-8348-a52ff33b525f" providerId="ADAL" clId="{C64374B6-AAE1-314E-B42B-64FB2549C0ED}" dt="2023-07-03T10:32:11.709" v="2" actId="20577"/>
          <ac:spMkLst>
            <pc:docMk/>
            <pc:sldMk cId="1627326957" sldId="263"/>
            <ac:spMk id="4" creationId="{23EAA043-7B0D-2F97-0E3D-BE78E5850342}"/>
          </ac:spMkLst>
        </pc:spChg>
      </pc:sldChg>
    </pc:docChg>
  </pc:docChgLst>
  <pc:docChgLst>
    <pc:chgData name="Prof. Alessio Pomponio" userId="319f7641-2604-493e-8348-a52ff33b525f" providerId="ADAL" clId="{E88DDED0-C6BC-2644-8358-D15DC15BC1FD}"/>
    <pc:docChg chg="undo custSel addSld modSld">
      <pc:chgData name="Prof. Alessio Pomponio" userId="319f7641-2604-493e-8348-a52ff33b525f" providerId="ADAL" clId="{E88DDED0-C6BC-2644-8358-D15DC15BC1FD}" dt="2024-04-16T15:24:25.564" v="260" actId="20577"/>
      <pc:docMkLst>
        <pc:docMk/>
      </pc:docMkLst>
      <pc:sldChg chg="addSp delSp modSp mod">
        <pc:chgData name="Prof. Alessio Pomponio" userId="319f7641-2604-493e-8348-a52ff33b525f" providerId="ADAL" clId="{E88DDED0-C6BC-2644-8358-D15DC15BC1FD}" dt="2024-04-16T07:02:21.829" v="75" actId="14100"/>
        <pc:sldMkLst>
          <pc:docMk/>
          <pc:sldMk cId="3488181041" sldId="261"/>
        </pc:sldMkLst>
        <pc:grpChg chg="del">
          <ac:chgData name="Prof. Alessio Pomponio" userId="319f7641-2604-493e-8348-a52ff33b525f" providerId="ADAL" clId="{E88DDED0-C6BC-2644-8358-D15DC15BC1FD}" dt="2024-04-16T07:02:03.779" v="69" actId="478"/>
          <ac:grpSpMkLst>
            <pc:docMk/>
            <pc:sldMk cId="3488181041" sldId="261"/>
            <ac:grpSpMk id="6" creationId="{DE0E22B9-AF7E-D640-4F59-19DDA7BFC593}"/>
          </ac:grpSpMkLst>
        </pc:grpChg>
        <pc:picChg chg="add mod">
          <ac:chgData name="Prof. Alessio Pomponio" userId="319f7641-2604-493e-8348-a52ff33b525f" providerId="ADAL" clId="{E88DDED0-C6BC-2644-8358-D15DC15BC1FD}" dt="2024-04-16T07:02:21.829" v="75" actId="14100"/>
          <ac:picMkLst>
            <pc:docMk/>
            <pc:sldMk cId="3488181041" sldId="261"/>
            <ac:picMk id="4" creationId="{453481D8-7667-A7EA-03B6-05410F8B18EF}"/>
          </ac:picMkLst>
        </pc:picChg>
      </pc:sldChg>
      <pc:sldChg chg="modSp mod">
        <pc:chgData name="Prof. Alessio Pomponio" userId="319f7641-2604-493e-8348-a52ff33b525f" providerId="ADAL" clId="{E88DDED0-C6BC-2644-8358-D15DC15BC1FD}" dt="2024-04-16T06:56:17.383" v="60" actId="20577"/>
        <pc:sldMkLst>
          <pc:docMk/>
          <pc:sldMk cId="3833368114" sldId="262"/>
        </pc:sldMkLst>
        <pc:spChg chg="mod">
          <ac:chgData name="Prof. Alessio Pomponio" userId="319f7641-2604-493e-8348-a52ff33b525f" providerId="ADAL" clId="{E88DDED0-C6BC-2644-8358-D15DC15BC1FD}" dt="2024-04-16T06:56:17.383" v="60" actId="20577"/>
          <ac:spMkLst>
            <pc:docMk/>
            <pc:sldMk cId="3833368114" sldId="262"/>
            <ac:spMk id="3" creationId="{9D10BC06-0BA4-FAA6-F077-44646446602D}"/>
          </ac:spMkLst>
        </pc:spChg>
      </pc:sldChg>
      <pc:sldChg chg="modSp mod">
        <pc:chgData name="Prof. Alessio Pomponio" userId="319f7641-2604-493e-8348-a52ff33b525f" providerId="ADAL" clId="{E88DDED0-C6BC-2644-8358-D15DC15BC1FD}" dt="2024-04-16T06:56:00.816" v="40" actId="20577"/>
        <pc:sldMkLst>
          <pc:docMk/>
          <pc:sldMk cId="1627326957" sldId="263"/>
        </pc:sldMkLst>
        <pc:spChg chg="mod">
          <ac:chgData name="Prof. Alessio Pomponio" userId="319f7641-2604-493e-8348-a52ff33b525f" providerId="ADAL" clId="{E88DDED0-C6BC-2644-8358-D15DC15BC1FD}" dt="2024-04-16T06:56:00.816" v="40" actId="20577"/>
          <ac:spMkLst>
            <pc:docMk/>
            <pc:sldMk cId="1627326957" sldId="263"/>
            <ac:spMk id="4" creationId="{23EAA043-7B0D-2F97-0E3D-BE78E5850342}"/>
          </ac:spMkLst>
        </pc:spChg>
      </pc:sldChg>
      <pc:sldChg chg="modSp">
        <pc:chgData name="Prof. Alessio Pomponio" userId="319f7641-2604-493e-8348-a52ff33b525f" providerId="ADAL" clId="{E88DDED0-C6BC-2644-8358-D15DC15BC1FD}" dt="2024-04-16T15:24:25.564" v="260" actId="20577"/>
        <pc:sldMkLst>
          <pc:docMk/>
          <pc:sldMk cId="1568538496" sldId="264"/>
        </pc:sldMkLst>
        <pc:graphicFrameChg chg="mod">
          <ac:chgData name="Prof. Alessio Pomponio" userId="319f7641-2604-493e-8348-a52ff33b525f" providerId="ADAL" clId="{E88DDED0-C6BC-2644-8358-D15DC15BC1FD}" dt="2024-04-16T15:24:25.564" v="260" actId="20577"/>
          <ac:graphicFrameMkLst>
            <pc:docMk/>
            <pc:sldMk cId="1568538496" sldId="264"/>
            <ac:graphicFrameMk id="32" creationId="{F2C6A3F5-9796-5022-F8ED-C5B9976DFBC5}"/>
          </ac:graphicFrameMkLst>
        </pc:graphicFrameChg>
      </pc:sldChg>
      <pc:sldChg chg="addSp delSp modSp add mod">
        <pc:chgData name="Prof. Alessio Pomponio" userId="319f7641-2604-493e-8348-a52ff33b525f" providerId="ADAL" clId="{E88DDED0-C6BC-2644-8358-D15DC15BC1FD}" dt="2024-04-16T07:01:41.232" v="68" actId="1076"/>
        <pc:sldMkLst>
          <pc:docMk/>
          <pc:sldMk cId="877371085" sldId="265"/>
        </pc:sldMkLst>
        <pc:picChg chg="del">
          <ac:chgData name="Prof. Alessio Pomponio" userId="319f7641-2604-493e-8348-a52ff33b525f" providerId="ADAL" clId="{E88DDED0-C6BC-2644-8358-D15DC15BC1FD}" dt="2024-04-16T07:01:13.087" v="62" actId="478"/>
          <ac:picMkLst>
            <pc:docMk/>
            <pc:sldMk cId="877371085" sldId="265"/>
            <ac:picMk id="3" creationId="{B13F9328-E174-C7EA-DFCA-EAE6C909C5B1}"/>
          </ac:picMkLst>
        </pc:picChg>
        <pc:picChg chg="add mod">
          <ac:chgData name="Prof. Alessio Pomponio" userId="319f7641-2604-493e-8348-a52ff33b525f" providerId="ADAL" clId="{E88DDED0-C6BC-2644-8358-D15DC15BC1FD}" dt="2024-04-16T07:01:41.232" v="68" actId="1076"/>
          <ac:picMkLst>
            <pc:docMk/>
            <pc:sldMk cId="877371085" sldId="265"/>
            <ac:picMk id="4" creationId="{5E1934B8-EEA2-D6EB-0634-2AC0C5AF1C33}"/>
          </ac:picMkLst>
        </pc:picChg>
      </pc:sldChg>
      <pc:sldChg chg="modSp new mod">
        <pc:chgData name="Prof. Alessio Pomponio" userId="319f7641-2604-493e-8348-a52ff33b525f" providerId="ADAL" clId="{E88DDED0-C6BC-2644-8358-D15DC15BC1FD}" dt="2024-04-16T07:11:29.484" v="142" actId="27636"/>
        <pc:sldMkLst>
          <pc:docMk/>
          <pc:sldMk cId="515598738" sldId="266"/>
        </pc:sldMkLst>
        <pc:spChg chg="mod">
          <ac:chgData name="Prof. Alessio Pomponio" userId="319f7641-2604-493e-8348-a52ff33b525f" providerId="ADAL" clId="{E88DDED0-C6BC-2644-8358-D15DC15BC1FD}" dt="2024-04-16T07:11:29.484" v="142" actId="27636"/>
          <ac:spMkLst>
            <pc:docMk/>
            <pc:sldMk cId="515598738" sldId="266"/>
            <ac:spMk id="2" creationId="{DA8B4CB7-CFC8-4437-5C03-23C81082C28F}"/>
          </ac:spMkLst>
        </pc:spChg>
        <pc:spChg chg="mod">
          <ac:chgData name="Prof. Alessio Pomponio" userId="319f7641-2604-493e-8348-a52ff33b525f" providerId="ADAL" clId="{E88DDED0-C6BC-2644-8358-D15DC15BC1FD}" dt="2024-04-16T07:08:52.712" v="125" actId="20577"/>
          <ac:spMkLst>
            <pc:docMk/>
            <pc:sldMk cId="515598738" sldId="266"/>
            <ac:spMk id="3" creationId="{3065D54C-6761-4D8B-8757-8FC9A032ADCB}"/>
          </ac:spMkLst>
        </pc:spChg>
      </pc:sldChg>
      <pc:sldChg chg="modSp add mod">
        <pc:chgData name="Prof. Alessio Pomponio" userId="319f7641-2604-493e-8348-a52ff33b525f" providerId="ADAL" clId="{E88DDED0-C6BC-2644-8358-D15DC15BC1FD}" dt="2024-04-16T07:11:18.628" v="138" actId="20577"/>
        <pc:sldMkLst>
          <pc:docMk/>
          <pc:sldMk cId="1434170290" sldId="267"/>
        </pc:sldMkLst>
        <pc:spChg chg="mod">
          <ac:chgData name="Prof. Alessio Pomponio" userId="319f7641-2604-493e-8348-a52ff33b525f" providerId="ADAL" clId="{E88DDED0-C6BC-2644-8358-D15DC15BC1FD}" dt="2024-04-16T07:11:18.628" v="138" actId="20577"/>
          <ac:spMkLst>
            <pc:docMk/>
            <pc:sldMk cId="1434170290" sldId="267"/>
            <ac:spMk id="2" creationId="{DA8B4CB7-CFC8-4437-5C03-23C81082C28F}"/>
          </ac:spMkLst>
        </pc:spChg>
        <pc:spChg chg="mod">
          <ac:chgData name="Prof. Alessio Pomponio" userId="319f7641-2604-493e-8348-a52ff33b525f" providerId="ADAL" clId="{E88DDED0-C6BC-2644-8358-D15DC15BC1FD}" dt="2024-04-16T07:08:07.097" v="123" actId="255"/>
          <ac:spMkLst>
            <pc:docMk/>
            <pc:sldMk cId="1434170290" sldId="267"/>
            <ac:spMk id="3" creationId="{3065D54C-6761-4D8B-8757-8FC9A032ADCB}"/>
          </ac:spMkLst>
        </pc:spChg>
      </pc:sldChg>
      <pc:sldChg chg="modSp add mod">
        <pc:chgData name="Prof. Alessio Pomponio" userId="319f7641-2604-493e-8348-a52ff33b525f" providerId="ADAL" clId="{E88DDED0-C6BC-2644-8358-D15DC15BC1FD}" dt="2024-04-16T07:11:12.481" v="137" actId="20577"/>
        <pc:sldMkLst>
          <pc:docMk/>
          <pc:sldMk cId="1522330715" sldId="268"/>
        </pc:sldMkLst>
        <pc:spChg chg="mod">
          <ac:chgData name="Prof. Alessio Pomponio" userId="319f7641-2604-493e-8348-a52ff33b525f" providerId="ADAL" clId="{E88DDED0-C6BC-2644-8358-D15DC15BC1FD}" dt="2024-04-16T07:11:12.481" v="137" actId="20577"/>
          <ac:spMkLst>
            <pc:docMk/>
            <pc:sldMk cId="1522330715" sldId="268"/>
            <ac:spMk id="2" creationId="{DA8B4CB7-CFC8-4437-5C03-23C81082C28F}"/>
          </ac:spMkLst>
        </pc:spChg>
        <pc:spChg chg="mod">
          <ac:chgData name="Prof. Alessio Pomponio" userId="319f7641-2604-493e-8348-a52ff33b525f" providerId="ADAL" clId="{E88DDED0-C6BC-2644-8358-D15DC15BC1FD}" dt="2024-04-16T07:09:55.616" v="136" actId="27636"/>
          <ac:spMkLst>
            <pc:docMk/>
            <pc:sldMk cId="1522330715" sldId="268"/>
            <ac:spMk id="3" creationId="{3065D54C-6761-4D8B-8757-8FC9A032ADC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72F5B-099B-4F61-BFB8-CC7676D8FD6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D510B9-BDC6-4932-8AD9-63E344ED9E8E}">
      <dgm:prSet/>
      <dgm:spPr/>
      <dgm:t>
        <a:bodyPr/>
        <a:lstStyle/>
        <a:p>
          <a:r>
            <a:rPr lang="it-IT" dirty="0"/>
            <a:t>21 NYIT crediti (equivalenti a 42 CFU) da conseguire al NYIT, di cui almeno 3 (equivalenti a 6 CFU) di tesi.</a:t>
          </a:r>
          <a:endParaRPr lang="en-US" dirty="0"/>
        </a:p>
      </dgm:t>
    </dgm:pt>
    <dgm:pt modelId="{2F29BDC1-F5F1-4B6D-A1D1-27504989D5BA}" type="parTrans" cxnId="{168348A4-44A8-454C-AECC-A63B9BB224BD}">
      <dgm:prSet/>
      <dgm:spPr/>
      <dgm:t>
        <a:bodyPr/>
        <a:lstStyle/>
        <a:p>
          <a:endParaRPr lang="en-US"/>
        </a:p>
      </dgm:t>
    </dgm:pt>
    <dgm:pt modelId="{9F366D1A-F903-45E6-8FA3-6C93D838D2D7}" type="sibTrans" cxnId="{168348A4-44A8-454C-AECC-A63B9BB224BD}">
      <dgm:prSet/>
      <dgm:spPr/>
      <dgm:t>
        <a:bodyPr/>
        <a:lstStyle/>
        <a:p>
          <a:endParaRPr lang="en-US"/>
        </a:p>
      </dgm:t>
    </dgm:pt>
    <dgm:pt modelId="{A78B316A-45EB-42C7-8616-EB9C9F9557F3}">
      <dgm:prSet/>
      <dgm:spPr/>
      <dgm:t>
        <a:bodyPr/>
        <a:lstStyle/>
        <a:p>
          <a:r>
            <a:rPr lang="it-IT" dirty="0"/>
            <a:t>Fino ad un massimo di 30 CFU conseguiti al POLIBA vengono riconosciuti da NYIT per ottenere il titolo di laurea del NYIT.</a:t>
          </a:r>
          <a:endParaRPr lang="en-US" dirty="0"/>
        </a:p>
      </dgm:t>
    </dgm:pt>
    <dgm:pt modelId="{7D33DA10-1C96-43D4-8CB2-5169A49F3699}" type="parTrans" cxnId="{85C65B75-065F-47F6-BFB9-EFA0A10F6281}">
      <dgm:prSet/>
      <dgm:spPr/>
      <dgm:t>
        <a:bodyPr/>
        <a:lstStyle/>
        <a:p>
          <a:endParaRPr lang="en-US"/>
        </a:p>
      </dgm:t>
    </dgm:pt>
    <dgm:pt modelId="{3794F0E8-13E3-40D1-BD7E-BEEDC992CE26}" type="sibTrans" cxnId="{85C65B75-065F-47F6-BFB9-EFA0A10F6281}">
      <dgm:prSet/>
      <dgm:spPr/>
      <dgm:t>
        <a:bodyPr/>
        <a:lstStyle/>
        <a:p>
          <a:endParaRPr lang="en-US"/>
        </a:p>
      </dgm:t>
    </dgm:pt>
    <dgm:pt modelId="{F4592CB0-B338-864F-BF34-354EE9CD395A}">
      <dgm:prSet/>
      <dgm:spPr/>
      <dgm:t>
        <a:bodyPr/>
        <a:lstStyle/>
        <a:p>
          <a:r>
            <a:rPr lang="it-IT" dirty="0"/>
            <a:t>Primo anno presso il POLIBA e secondo anno (o un semestre) presso il NYIT</a:t>
          </a:r>
        </a:p>
      </dgm:t>
    </dgm:pt>
    <dgm:pt modelId="{F0C2311D-9CD7-AB45-9969-4E71159BFBB6}" type="parTrans" cxnId="{3A51316D-1A6C-9145-891C-E6C89EC1FBF1}">
      <dgm:prSet/>
      <dgm:spPr/>
      <dgm:t>
        <a:bodyPr/>
        <a:lstStyle/>
        <a:p>
          <a:endParaRPr lang="it-IT"/>
        </a:p>
      </dgm:t>
    </dgm:pt>
    <dgm:pt modelId="{16668E53-6221-0844-89E1-5F59424C3D4C}" type="sibTrans" cxnId="{3A51316D-1A6C-9145-891C-E6C89EC1FBF1}">
      <dgm:prSet/>
      <dgm:spPr/>
      <dgm:t>
        <a:bodyPr/>
        <a:lstStyle/>
        <a:p>
          <a:endParaRPr lang="it-IT"/>
        </a:p>
      </dgm:t>
    </dgm:pt>
    <dgm:pt modelId="{E25F671B-F13E-3947-AEE5-DB7A1C2F4122}">
      <dgm:prSet/>
      <dgm:spPr/>
      <dgm:t>
        <a:bodyPr/>
        <a:lstStyle/>
        <a:p>
          <a:r>
            <a:rPr lang="it-IT" dirty="0"/>
            <a:t>78 CFU da conseguire al POLIBA, di cui almeno 6 di tesi al rientro a Bari</a:t>
          </a:r>
        </a:p>
      </dgm:t>
    </dgm:pt>
    <dgm:pt modelId="{DB29AB2B-2ACD-7346-B34D-41DDAA07BA14}" type="parTrans" cxnId="{44BBC4EC-AFC9-4844-9A86-0A30CC2D1BAA}">
      <dgm:prSet/>
      <dgm:spPr/>
      <dgm:t>
        <a:bodyPr/>
        <a:lstStyle/>
        <a:p>
          <a:endParaRPr lang="it-IT"/>
        </a:p>
      </dgm:t>
    </dgm:pt>
    <dgm:pt modelId="{EC6AAB6D-EE6D-734B-9EF9-C8F75EF7DF5E}" type="sibTrans" cxnId="{44BBC4EC-AFC9-4844-9A86-0A30CC2D1BAA}">
      <dgm:prSet/>
      <dgm:spPr/>
      <dgm:t>
        <a:bodyPr/>
        <a:lstStyle/>
        <a:p>
          <a:endParaRPr lang="it-IT"/>
        </a:p>
      </dgm:t>
    </dgm:pt>
    <dgm:pt modelId="{5FAC4D9D-97DF-424F-8C07-6258B60EDEC5}" type="pres">
      <dgm:prSet presAssocID="{66472F5B-099B-4F61-BFB8-CC7676D8FD67}" presName="outerComposite" presStyleCnt="0">
        <dgm:presLayoutVars>
          <dgm:chMax val="5"/>
          <dgm:dir/>
          <dgm:resizeHandles val="exact"/>
        </dgm:presLayoutVars>
      </dgm:prSet>
      <dgm:spPr/>
    </dgm:pt>
    <dgm:pt modelId="{C2331BCA-DD11-5843-AAEF-2F97111A9637}" type="pres">
      <dgm:prSet presAssocID="{66472F5B-099B-4F61-BFB8-CC7676D8FD67}" presName="dummyMaxCanvas" presStyleCnt="0">
        <dgm:presLayoutVars/>
      </dgm:prSet>
      <dgm:spPr/>
    </dgm:pt>
    <dgm:pt modelId="{DB040141-62E8-BA4D-9309-382176D4A591}" type="pres">
      <dgm:prSet presAssocID="{66472F5B-099B-4F61-BFB8-CC7676D8FD67}" presName="FourNodes_1" presStyleLbl="node1" presStyleIdx="0" presStyleCnt="4">
        <dgm:presLayoutVars>
          <dgm:bulletEnabled val="1"/>
        </dgm:presLayoutVars>
      </dgm:prSet>
      <dgm:spPr/>
    </dgm:pt>
    <dgm:pt modelId="{220F4311-065B-234A-85E4-B3DD9354CE89}" type="pres">
      <dgm:prSet presAssocID="{66472F5B-099B-4F61-BFB8-CC7676D8FD67}" presName="FourNodes_2" presStyleLbl="node1" presStyleIdx="1" presStyleCnt="4">
        <dgm:presLayoutVars>
          <dgm:bulletEnabled val="1"/>
        </dgm:presLayoutVars>
      </dgm:prSet>
      <dgm:spPr/>
    </dgm:pt>
    <dgm:pt modelId="{86020808-0223-1A4C-B8FF-C0FB0073ADA9}" type="pres">
      <dgm:prSet presAssocID="{66472F5B-099B-4F61-BFB8-CC7676D8FD67}" presName="FourNodes_3" presStyleLbl="node1" presStyleIdx="2" presStyleCnt="4">
        <dgm:presLayoutVars>
          <dgm:bulletEnabled val="1"/>
        </dgm:presLayoutVars>
      </dgm:prSet>
      <dgm:spPr/>
    </dgm:pt>
    <dgm:pt modelId="{D5212663-6308-CA47-B7E4-861016C08E63}" type="pres">
      <dgm:prSet presAssocID="{66472F5B-099B-4F61-BFB8-CC7676D8FD67}" presName="FourNodes_4" presStyleLbl="node1" presStyleIdx="3" presStyleCnt="4">
        <dgm:presLayoutVars>
          <dgm:bulletEnabled val="1"/>
        </dgm:presLayoutVars>
      </dgm:prSet>
      <dgm:spPr/>
    </dgm:pt>
    <dgm:pt modelId="{0A471216-9088-AD4D-9747-70D33ED8D9D2}" type="pres">
      <dgm:prSet presAssocID="{66472F5B-099B-4F61-BFB8-CC7676D8FD67}" presName="FourConn_1-2" presStyleLbl="fgAccFollowNode1" presStyleIdx="0" presStyleCnt="3">
        <dgm:presLayoutVars>
          <dgm:bulletEnabled val="1"/>
        </dgm:presLayoutVars>
      </dgm:prSet>
      <dgm:spPr/>
    </dgm:pt>
    <dgm:pt modelId="{1647BC2B-39C3-CE4F-B7E0-FA9353EB2113}" type="pres">
      <dgm:prSet presAssocID="{66472F5B-099B-4F61-BFB8-CC7676D8FD67}" presName="FourConn_2-3" presStyleLbl="fgAccFollowNode1" presStyleIdx="1" presStyleCnt="3">
        <dgm:presLayoutVars>
          <dgm:bulletEnabled val="1"/>
        </dgm:presLayoutVars>
      </dgm:prSet>
      <dgm:spPr/>
    </dgm:pt>
    <dgm:pt modelId="{7F6D6881-68F9-6048-ABD3-503DEF72C648}" type="pres">
      <dgm:prSet presAssocID="{66472F5B-099B-4F61-BFB8-CC7676D8FD67}" presName="FourConn_3-4" presStyleLbl="fgAccFollowNode1" presStyleIdx="2" presStyleCnt="3">
        <dgm:presLayoutVars>
          <dgm:bulletEnabled val="1"/>
        </dgm:presLayoutVars>
      </dgm:prSet>
      <dgm:spPr/>
    </dgm:pt>
    <dgm:pt modelId="{AAFAD01B-E881-094E-B359-68772AF1EF6F}" type="pres">
      <dgm:prSet presAssocID="{66472F5B-099B-4F61-BFB8-CC7676D8FD67}" presName="FourNodes_1_text" presStyleLbl="node1" presStyleIdx="3" presStyleCnt="4">
        <dgm:presLayoutVars>
          <dgm:bulletEnabled val="1"/>
        </dgm:presLayoutVars>
      </dgm:prSet>
      <dgm:spPr/>
    </dgm:pt>
    <dgm:pt modelId="{C6B4BEFA-8D12-EB4F-9A4A-8AD128384491}" type="pres">
      <dgm:prSet presAssocID="{66472F5B-099B-4F61-BFB8-CC7676D8FD67}" presName="FourNodes_2_text" presStyleLbl="node1" presStyleIdx="3" presStyleCnt="4">
        <dgm:presLayoutVars>
          <dgm:bulletEnabled val="1"/>
        </dgm:presLayoutVars>
      </dgm:prSet>
      <dgm:spPr/>
    </dgm:pt>
    <dgm:pt modelId="{679F521F-242B-6D46-BDA6-C04FA1FBE936}" type="pres">
      <dgm:prSet presAssocID="{66472F5B-099B-4F61-BFB8-CC7676D8FD67}" presName="FourNodes_3_text" presStyleLbl="node1" presStyleIdx="3" presStyleCnt="4">
        <dgm:presLayoutVars>
          <dgm:bulletEnabled val="1"/>
        </dgm:presLayoutVars>
      </dgm:prSet>
      <dgm:spPr/>
    </dgm:pt>
    <dgm:pt modelId="{11B73393-F4D1-9841-B6FF-BADA01B871AD}" type="pres">
      <dgm:prSet presAssocID="{66472F5B-099B-4F61-BFB8-CC7676D8FD6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4827F02-7401-7C4C-8BFE-6573A0596603}" type="presOf" srcId="{F4592CB0-B338-864F-BF34-354EE9CD395A}" destId="{DB040141-62E8-BA4D-9309-382176D4A591}" srcOrd="0" destOrd="0" presId="urn:microsoft.com/office/officeart/2005/8/layout/vProcess5"/>
    <dgm:cxn modelId="{07BCE602-0AF6-8647-9BDE-CF48629CB2EA}" type="presOf" srcId="{66472F5B-099B-4F61-BFB8-CC7676D8FD67}" destId="{5FAC4D9D-97DF-424F-8C07-6258B60EDEC5}" srcOrd="0" destOrd="0" presId="urn:microsoft.com/office/officeart/2005/8/layout/vProcess5"/>
    <dgm:cxn modelId="{28F36905-EEFE-6B48-950D-A1B1F97A990A}" type="presOf" srcId="{CCD510B9-BDC6-4932-8AD9-63E344ED9E8E}" destId="{679F521F-242B-6D46-BDA6-C04FA1FBE936}" srcOrd="1" destOrd="0" presId="urn:microsoft.com/office/officeart/2005/8/layout/vProcess5"/>
    <dgm:cxn modelId="{E5FC784D-9DBA-9A40-8FE6-43B350568AF1}" type="presOf" srcId="{E25F671B-F13E-3947-AEE5-DB7A1C2F4122}" destId="{220F4311-065B-234A-85E4-B3DD9354CE89}" srcOrd="0" destOrd="0" presId="urn:microsoft.com/office/officeart/2005/8/layout/vProcess5"/>
    <dgm:cxn modelId="{EE55684E-6040-3A44-A3A9-7FD4CFE08D49}" type="presOf" srcId="{EC6AAB6D-EE6D-734B-9EF9-C8F75EF7DF5E}" destId="{1647BC2B-39C3-CE4F-B7E0-FA9353EB2113}" srcOrd="0" destOrd="0" presId="urn:microsoft.com/office/officeart/2005/8/layout/vProcess5"/>
    <dgm:cxn modelId="{54D6285E-69E9-524F-8380-6ADFCD309F78}" type="presOf" srcId="{A78B316A-45EB-42C7-8616-EB9C9F9557F3}" destId="{D5212663-6308-CA47-B7E4-861016C08E63}" srcOrd="0" destOrd="0" presId="urn:microsoft.com/office/officeart/2005/8/layout/vProcess5"/>
    <dgm:cxn modelId="{3A51316D-1A6C-9145-891C-E6C89EC1FBF1}" srcId="{66472F5B-099B-4F61-BFB8-CC7676D8FD67}" destId="{F4592CB0-B338-864F-BF34-354EE9CD395A}" srcOrd="0" destOrd="0" parTransId="{F0C2311D-9CD7-AB45-9969-4E71159BFBB6}" sibTransId="{16668E53-6221-0844-89E1-5F59424C3D4C}"/>
    <dgm:cxn modelId="{85C65B75-065F-47F6-BFB9-EFA0A10F6281}" srcId="{66472F5B-099B-4F61-BFB8-CC7676D8FD67}" destId="{A78B316A-45EB-42C7-8616-EB9C9F9557F3}" srcOrd="3" destOrd="0" parTransId="{7D33DA10-1C96-43D4-8CB2-5169A49F3699}" sibTransId="{3794F0E8-13E3-40D1-BD7E-BEEDC992CE26}"/>
    <dgm:cxn modelId="{A0E07885-F320-C14D-9BE9-0C528F4C0FDF}" type="presOf" srcId="{16668E53-6221-0844-89E1-5F59424C3D4C}" destId="{0A471216-9088-AD4D-9747-70D33ED8D9D2}" srcOrd="0" destOrd="0" presId="urn:microsoft.com/office/officeart/2005/8/layout/vProcess5"/>
    <dgm:cxn modelId="{E48D9B98-D29B-6A46-8E84-1E170EC94608}" type="presOf" srcId="{F4592CB0-B338-864F-BF34-354EE9CD395A}" destId="{AAFAD01B-E881-094E-B359-68772AF1EF6F}" srcOrd="1" destOrd="0" presId="urn:microsoft.com/office/officeart/2005/8/layout/vProcess5"/>
    <dgm:cxn modelId="{168348A4-44A8-454C-AECC-A63B9BB224BD}" srcId="{66472F5B-099B-4F61-BFB8-CC7676D8FD67}" destId="{CCD510B9-BDC6-4932-8AD9-63E344ED9E8E}" srcOrd="2" destOrd="0" parTransId="{2F29BDC1-F5F1-4B6D-A1D1-27504989D5BA}" sibTransId="{9F366D1A-F903-45E6-8FA3-6C93D838D2D7}"/>
    <dgm:cxn modelId="{907710B4-607E-7A45-8DDB-47A904E80CE0}" type="presOf" srcId="{CCD510B9-BDC6-4932-8AD9-63E344ED9E8E}" destId="{86020808-0223-1A4C-B8FF-C0FB0073ADA9}" srcOrd="0" destOrd="0" presId="urn:microsoft.com/office/officeart/2005/8/layout/vProcess5"/>
    <dgm:cxn modelId="{B5EB19E4-B403-444C-844D-FB06B8243A3C}" type="presOf" srcId="{E25F671B-F13E-3947-AEE5-DB7A1C2F4122}" destId="{C6B4BEFA-8D12-EB4F-9A4A-8AD128384491}" srcOrd="1" destOrd="0" presId="urn:microsoft.com/office/officeart/2005/8/layout/vProcess5"/>
    <dgm:cxn modelId="{F139E5E4-3591-C84B-87D8-DCA4F5FC4CEA}" type="presOf" srcId="{9F366D1A-F903-45E6-8FA3-6C93D838D2D7}" destId="{7F6D6881-68F9-6048-ABD3-503DEF72C648}" srcOrd="0" destOrd="0" presId="urn:microsoft.com/office/officeart/2005/8/layout/vProcess5"/>
    <dgm:cxn modelId="{44BBC4EC-AFC9-4844-9A86-0A30CC2D1BAA}" srcId="{66472F5B-099B-4F61-BFB8-CC7676D8FD67}" destId="{E25F671B-F13E-3947-AEE5-DB7A1C2F4122}" srcOrd="1" destOrd="0" parTransId="{DB29AB2B-2ACD-7346-B34D-41DDAA07BA14}" sibTransId="{EC6AAB6D-EE6D-734B-9EF9-C8F75EF7DF5E}"/>
    <dgm:cxn modelId="{880631EF-5C5D-7D47-939A-490B33BC87D2}" type="presOf" srcId="{A78B316A-45EB-42C7-8616-EB9C9F9557F3}" destId="{11B73393-F4D1-9841-B6FF-BADA01B871AD}" srcOrd="1" destOrd="0" presId="urn:microsoft.com/office/officeart/2005/8/layout/vProcess5"/>
    <dgm:cxn modelId="{FC1D6D48-6235-E74A-A9C3-FC689793F567}" type="presParOf" srcId="{5FAC4D9D-97DF-424F-8C07-6258B60EDEC5}" destId="{C2331BCA-DD11-5843-AAEF-2F97111A9637}" srcOrd="0" destOrd="0" presId="urn:microsoft.com/office/officeart/2005/8/layout/vProcess5"/>
    <dgm:cxn modelId="{C6B25CBA-F0BD-0147-9FCF-FFCE9C8E9A3D}" type="presParOf" srcId="{5FAC4D9D-97DF-424F-8C07-6258B60EDEC5}" destId="{DB040141-62E8-BA4D-9309-382176D4A591}" srcOrd="1" destOrd="0" presId="urn:microsoft.com/office/officeart/2005/8/layout/vProcess5"/>
    <dgm:cxn modelId="{21FD33FA-5515-044C-819F-1DB1D0205CD2}" type="presParOf" srcId="{5FAC4D9D-97DF-424F-8C07-6258B60EDEC5}" destId="{220F4311-065B-234A-85E4-B3DD9354CE89}" srcOrd="2" destOrd="0" presId="urn:microsoft.com/office/officeart/2005/8/layout/vProcess5"/>
    <dgm:cxn modelId="{7532BCD4-701C-9E4A-852E-33BEEE5BAE6E}" type="presParOf" srcId="{5FAC4D9D-97DF-424F-8C07-6258B60EDEC5}" destId="{86020808-0223-1A4C-B8FF-C0FB0073ADA9}" srcOrd="3" destOrd="0" presId="urn:microsoft.com/office/officeart/2005/8/layout/vProcess5"/>
    <dgm:cxn modelId="{13B6C3DC-E541-B44C-94F6-EF6FBAD7E544}" type="presParOf" srcId="{5FAC4D9D-97DF-424F-8C07-6258B60EDEC5}" destId="{D5212663-6308-CA47-B7E4-861016C08E63}" srcOrd="4" destOrd="0" presId="urn:microsoft.com/office/officeart/2005/8/layout/vProcess5"/>
    <dgm:cxn modelId="{41698146-F025-004D-A1EB-5563E39E737C}" type="presParOf" srcId="{5FAC4D9D-97DF-424F-8C07-6258B60EDEC5}" destId="{0A471216-9088-AD4D-9747-70D33ED8D9D2}" srcOrd="5" destOrd="0" presId="urn:microsoft.com/office/officeart/2005/8/layout/vProcess5"/>
    <dgm:cxn modelId="{EF7BED12-326D-A941-8764-20E6E0C2E297}" type="presParOf" srcId="{5FAC4D9D-97DF-424F-8C07-6258B60EDEC5}" destId="{1647BC2B-39C3-CE4F-B7E0-FA9353EB2113}" srcOrd="6" destOrd="0" presId="urn:microsoft.com/office/officeart/2005/8/layout/vProcess5"/>
    <dgm:cxn modelId="{81C15D5C-A5C0-8C48-AD4F-B01EA55B2362}" type="presParOf" srcId="{5FAC4D9D-97DF-424F-8C07-6258B60EDEC5}" destId="{7F6D6881-68F9-6048-ABD3-503DEF72C648}" srcOrd="7" destOrd="0" presId="urn:microsoft.com/office/officeart/2005/8/layout/vProcess5"/>
    <dgm:cxn modelId="{1C9E3250-9E1D-4F4C-8907-89CDD7BCB404}" type="presParOf" srcId="{5FAC4D9D-97DF-424F-8C07-6258B60EDEC5}" destId="{AAFAD01B-E881-094E-B359-68772AF1EF6F}" srcOrd="8" destOrd="0" presId="urn:microsoft.com/office/officeart/2005/8/layout/vProcess5"/>
    <dgm:cxn modelId="{5AA7071F-724B-7C4B-9240-F71B507511C4}" type="presParOf" srcId="{5FAC4D9D-97DF-424F-8C07-6258B60EDEC5}" destId="{C6B4BEFA-8D12-EB4F-9A4A-8AD128384491}" srcOrd="9" destOrd="0" presId="urn:microsoft.com/office/officeart/2005/8/layout/vProcess5"/>
    <dgm:cxn modelId="{D437B1FB-9AB3-0840-BEFA-118669DE346E}" type="presParOf" srcId="{5FAC4D9D-97DF-424F-8C07-6258B60EDEC5}" destId="{679F521F-242B-6D46-BDA6-C04FA1FBE936}" srcOrd="10" destOrd="0" presId="urn:microsoft.com/office/officeart/2005/8/layout/vProcess5"/>
    <dgm:cxn modelId="{8BF2FA35-7440-EB43-A8C0-94FAF6AE784F}" type="presParOf" srcId="{5FAC4D9D-97DF-424F-8C07-6258B60EDEC5}" destId="{11B73393-F4D1-9841-B6FF-BADA01B871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40141-62E8-BA4D-9309-382176D4A591}">
      <dsp:nvSpPr>
        <dsp:cNvPr id="0" name=""/>
        <dsp:cNvSpPr/>
      </dsp:nvSpPr>
      <dsp:spPr>
        <a:xfrm>
          <a:off x="0" y="0"/>
          <a:ext cx="5304139" cy="12110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Primo anno presso il POLIBA e secondo anno (o un semestre) presso il NYIT</a:t>
          </a:r>
        </a:p>
      </dsp:txBody>
      <dsp:txXfrm>
        <a:off x="35470" y="35470"/>
        <a:ext cx="3895009" cy="1140091"/>
      </dsp:txXfrm>
    </dsp:sp>
    <dsp:sp modelId="{220F4311-065B-234A-85E4-B3DD9354CE89}">
      <dsp:nvSpPr>
        <dsp:cNvPr id="0" name=""/>
        <dsp:cNvSpPr/>
      </dsp:nvSpPr>
      <dsp:spPr>
        <a:xfrm>
          <a:off x="444221" y="1431218"/>
          <a:ext cx="5304139" cy="12110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78 CFU da conseguire al POLIBA, di cui almeno 6 di tesi al rientro a Bari</a:t>
          </a:r>
        </a:p>
      </dsp:txBody>
      <dsp:txXfrm>
        <a:off x="479691" y="1466688"/>
        <a:ext cx="4001807" cy="1140091"/>
      </dsp:txXfrm>
    </dsp:sp>
    <dsp:sp modelId="{86020808-0223-1A4C-B8FF-C0FB0073ADA9}">
      <dsp:nvSpPr>
        <dsp:cNvPr id="0" name=""/>
        <dsp:cNvSpPr/>
      </dsp:nvSpPr>
      <dsp:spPr>
        <a:xfrm>
          <a:off x="881813" y="2862437"/>
          <a:ext cx="5304139" cy="12110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21 NYIT crediti (equivalenti a 42 CFU) da conseguire al NYIT, di cui almeno 3 (equivalenti a 6 CFU) di tesi.</a:t>
          </a:r>
          <a:endParaRPr lang="en-US" sz="1800" kern="1200" dirty="0"/>
        </a:p>
      </dsp:txBody>
      <dsp:txXfrm>
        <a:off x="917283" y="2897907"/>
        <a:ext cx="4008437" cy="1140091"/>
      </dsp:txXfrm>
    </dsp:sp>
    <dsp:sp modelId="{D5212663-6308-CA47-B7E4-861016C08E63}">
      <dsp:nvSpPr>
        <dsp:cNvPr id="0" name=""/>
        <dsp:cNvSpPr/>
      </dsp:nvSpPr>
      <dsp:spPr>
        <a:xfrm>
          <a:off x="1326034" y="4293656"/>
          <a:ext cx="5304139" cy="12110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Fino ad un massimo di 30 CFU conseguiti al POLIBA vengono riconosciuti da NYIT per ottenere il titolo di laurea del NYIT.</a:t>
          </a:r>
          <a:endParaRPr lang="en-US" sz="1800" kern="1200" dirty="0"/>
        </a:p>
      </dsp:txBody>
      <dsp:txXfrm>
        <a:off x="1361504" y="4329126"/>
        <a:ext cx="4001807" cy="1140091"/>
      </dsp:txXfrm>
    </dsp:sp>
    <dsp:sp modelId="{0A471216-9088-AD4D-9747-70D33ED8D9D2}">
      <dsp:nvSpPr>
        <dsp:cNvPr id="0" name=""/>
        <dsp:cNvSpPr/>
      </dsp:nvSpPr>
      <dsp:spPr>
        <a:xfrm>
          <a:off x="4516968" y="927539"/>
          <a:ext cx="787170" cy="787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500" kern="1200"/>
        </a:p>
      </dsp:txBody>
      <dsp:txXfrm>
        <a:off x="4694081" y="927539"/>
        <a:ext cx="432944" cy="592345"/>
      </dsp:txXfrm>
    </dsp:sp>
    <dsp:sp modelId="{1647BC2B-39C3-CE4F-B7E0-FA9353EB2113}">
      <dsp:nvSpPr>
        <dsp:cNvPr id="0" name=""/>
        <dsp:cNvSpPr/>
      </dsp:nvSpPr>
      <dsp:spPr>
        <a:xfrm>
          <a:off x="4961190" y="2358758"/>
          <a:ext cx="787170" cy="787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500" kern="1200"/>
        </a:p>
      </dsp:txBody>
      <dsp:txXfrm>
        <a:off x="5138303" y="2358758"/>
        <a:ext cx="432944" cy="592345"/>
      </dsp:txXfrm>
    </dsp:sp>
    <dsp:sp modelId="{7F6D6881-68F9-6048-ABD3-503DEF72C648}">
      <dsp:nvSpPr>
        <dsp:cNvPr id="0" name=""/>
        <dsp:cNvSpPr/>
      </dsp:nvSpPr>
      <dsp:spPr>
        <a:xfrm>
          <a:off x="5398781" y="3789977"/>
          <a:ext cx="787170" cy="787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575894" y="3789977"/>
        <a:ext cx="432944" cy="59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AEFBD8-ECE7-5C83-9665-0AB0D454C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03D486-0882-F7EA-91A9-020F7155B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52C851-0EBF-1595-5E8C-5A5A82A9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EC2AA4-175A-10EC-722C-C4F4DC9A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2C74B9-0D4B-3B55-FFB0-55D6758F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61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9945DF-A1AD-E8E8-4DA8-200E93AF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EF8DB4-2B14-A954-6766-D826FA447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57719A-A980-BFBF-ADCA-3CC3FF1D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CB0B3D-0EBC-5431-7D53-24E5712E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534AFB-1A33-EDAC-58A8-80BF1188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09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1FCCE66-4D2F-FE88-8188-F8A014B91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2B329D-383B-EA9F-2601-A4ABE81D7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9C330-EA53-D611-18A3-FF0DD6FC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651579-87CC-C97F-9244-7F507DD6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29B476-FE6E-930C-59D3-4B608E37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81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351E1-CB41-ED80-3A6E-52B6A8AD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849C9F-3691-FF7B-C753-FC374768B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539B84-BBD6-3446-C977-7C46DB1C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1F2883-9088-70CC-03C5-1D74D494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0E4C83-0507-752D-4AB8-0EE1B3D3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14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BF1B0-7D4D-E1C4-5B25-0E4C4C62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3FB538-4BAD-EFBD-061C-B6D52333D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9691EF-CF20-139E-C94F-FB86FFFB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64C9F9-2F0F-BD72-38D8-B1179B16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75FA77-5F4D-0349-6120-FBAD474E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55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95CCC-31C6-B28E-F235-8043285A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554925-1A8F-2AD1-E025-7C54BBBE0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8D196D-4CD9-37ED-A85A-D4EA1A29E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5DBEC6-0F18-781D-E454-585787EA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56FB49-A62A-5CD4-1B9C-7E495C36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FEBB49-9ED9-A240-8ECF-B941CAB2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79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AF0FD-C614-3FAE-BE4C-BF05570D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04996-F48D-09DB-3B13-B981E53A6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502398-3B54-BB91-D2AA-E3916B4BE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03E547-420A-ABC1-4550-7D678F8E1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60FAEF-511B-BF8A-A181-655A53F51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6DBC9C-51B1-F6E4-87F5-62942EC8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642112-9DB7-43F5-DC8A-B6B2859E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C7B5A7-E3F0-210B-2300-36D84BA6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91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606966-A603-8550-18BD-0389A94F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74CE676-AE14-69EB-86BC-ECE27089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8C309E-580A-0C91-623F-535D58FA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9A95FA-EE71-D6D3-F62F-D4DA5C13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41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A26AFAF-FA79-968D-92A6-E1CB5037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616521-4FFC-C638-4793-6C73F905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03AC93-D3FF-3C73-E4B0-CDD02793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94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8C49D2-6B93-D4D3-DC6E-9E2E2708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D4A174-B238-D4FF-B4CF-936DA6C97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0EEAA3-75B7-FCBF-C6A2-C3A096538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2C65D3-889C-E57C-7392-83909662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A6ACF5-1598-23AB-7141-831F45BF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79D63B-0187-1A2C-FC36-9187A145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50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B6ABF7-5E3C-814A-42F8-BE80B52B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527DB75-5EE4-39F0-492E-805A78DC7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678091-5364-4301-60C3-C82CBCA89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8B6B35-B5E3-99C7-2BD5-A55CF273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2333D4-CD45-2624-BBF8-24E183BE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790212-1ED8-D9AB-8F7C-D9A63A1E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90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D6699B1-6A7C-CC4C-3AB1-E982D393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09FF34-BEE0-92E1-63F3-34D7A0C8F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88BD1A-FAD9-0EEB-60DA-02CD3B01F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47AD-06B7-7642-A69E-0CFCD2ED81D4}" type="datetimeFigureOut">
              <a:rPr lang="it-IT" smtClean="0"/>
              <a:t>16/04/24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78A793-EF0B-F015-CE0E-A0DDF062F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034E15-AAA2-E7DC-59F3-DBC782E11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16BCB-C7CA-4948-B581-785B7C827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25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E1C1F448-E846-70DC-A84F-8DBAEAA7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6"/>
            <a:ext cx="10905066" cy="45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8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8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2951ED-E46A-66C5-4B7A-B6E8F28D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084" y="547712"/>
            <a:ext cx="3337715" cy="5577367"/>
          </a:xfrm>
        </p:spPr>
        <p:txBody>
          <a:bodyPr>
            <a:normAutofit/>
          </a:bodyPr>
          <a:lstStyle/>
          <a:p>
            <a:r>
              <a:rPr lang="it-IT" sz="5200"/>
              <a:t>Programma di studio</a:t>
            </a:r>
          </a:p>
        </p:txBody>
      </p:sp>
      <p:graphicFrame>
        <p:nvGraphicFramePr>
          <p:cNvPr id="32" name="Segnaposto contenuto 2">
            <a:extLst>
              <a:ext uri="{FF2B5EF4-FFF2-40B4-BE49-F238E27FC236}">
                <a16:creationId xmlns:a16="http://schemas.microsoft.com/office/drawing/2014/main" id="{F2C6A3F5-9796-5022-F8ED-C5B9976DF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679656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53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8B4CB7-CFC8-4437-5C03-23C81082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97179" cy="1280795"/>
          </a:xfrm>
        </p:spPr>
        <p:txBody>
          <a:bodyPr>
            <a:normAutofit fontScale="90000"/>
          </a:bodyPr>
          <a:lstStyle/>
          <a:p>
            <a:r>
              <a:rPr lang="en-US" sz="44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1. Admission Requirements for </a:t>
            </a:r>
            <a:r>
              <a:rPr lang="en-US" sz="4400" b="1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PoliBa</a:t>
            </a:r>
            <a:r>
              <a:rPr lang="en-US" sz="44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Students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5D54C-6761-4D8B-8757-8FC9A032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endParaRPr lang="it-IT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Enrollment at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PoliBa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18 ECTS at the time of application (end of May) and 48 ECTS before the departure to the US (September)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certificate: at least B2 level (Common European Framework of Reference for Languages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559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8B4CB7-CFC8-4437-5C03-23C81082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44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0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NYIT Requirement for </a:t>
            </a:r>
            <a:r>
              <a:rPr lang="en-US" sz="4000" b="1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PoliBa</a:t>
            </a:r>
            <a:r>
              <a:rPr lang="en-US" sz="40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Students</a:t>
            </a: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5D54C-6761-4D8B-8757-8FC9A032A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1675"/>
            <a:ext cx="10515600" cy="4875288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endParaRPr lang="it-IT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PoliBa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students in NYIT's ME/EM Programs will have to complete a minimum 30 US credits in subjects that are pertinent to the NYIT ME/EM degrees.</a:t>
            </a:r>
            <a:endParaRPr lang="it-IT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consultation with an NYIT advisor, the equivalent of fifteen (15) NYIT credits of the participating students' graduate-level courses taken at </a:t>
            </a:r>
            <a:r>
              <a:rPr lang="en-US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PoliBa</a:t>
            </a: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be transferred to his/ her degree course of study at NYIT.</a:t>
            </a:r>
            <a:endParaRPr lang="it-IT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remaining fifteen (15) NYIT degree course credits must be taken at NYIT either face-to-face or by other means (such as online e-learning).</a:t>
            </a:r>
            <a:endParaRPr lang="it-IT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Participating students will be required to prepare a plan of didactic activity (learning agreement), using the ERASMUS+ learning agreement template. It must be coordinated with the program coordinator and approved by the Board of the Department of Mechanics, Mathematics and Management.</a:t>
            </a:r>
            <a:endParaRPr lang="it-IT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417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8B4CB7-CFC8-4437-5C03-23C81082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dirty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40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000" b="1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PoliBa</a:t>
            </a:r>
            <a:r>
              <a:rPr lang="en-US" sz="40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Requirement for </a:t>
            </a:r>
            <a:r>
              <a:rPr lang="en-US" sz="4000" b="1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PoliBa</a:t>
            </a:r>
            <a:r>
              <a:rPr lang="en-US" sz="40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 Students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5D54C-6761-4D8B-8757-8FC9A032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participating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PoliBa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students will have to complete a minimum of seventy eight (78) ECTS at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PoliBa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 minimum of twenty one (21) NYIT credits in subjects that are pertinent to the NYIT ME/EM degrees.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Participating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PoliBa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students need to complete at least seventy two (72) ECTS in subjects that are pertinent to the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PoliBa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ME/EM degrees and at least six (6) ECTS on thesis work on their return to Italy.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consultation with 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PoliBa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advisor, the equivalent of twenty one (21) NYIT credits of the participating students' graduate-level courses taken at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PoliBa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be transferred to his/her degree course of study at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PoliBa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particular, ME’s student have to successfully pass the exams MENG 660 “Mechanical Engineering Research” and MENG 661 “Mechanical Engineering Thesis”; instead, EM’s student have to successfully pass the exams ENGY 890 “Practicum or Other Research” and ENGY 830 “Internship Program”.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233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id="{DAD3DFFC-232D-0CF5-D9A8-F2D5EC8B1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6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design&#10;&#10;Descrizione generata automaticamente">
            <a:extLst>
              <a:ext uri="{FF2B5EF4-FFF2-40B4-BE49-F238E27FC236}">
                <a16:creationId xmlns:a16="http://schemas.microsoft.com/office/drawing/2014/main" id="{527A3D46-50D6-EAB0-CFE6-4B77DBCC6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467" y="891540"/>
            <a:ext cx="7457515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2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B13F9328-E174-C7EA-DFCA-EAE6C909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37" y="1359501"/>
            <a:ext cx="10337975" cy="41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6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E1934B8-EEA2-D6EB-0634-2AC0C5AF1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45" y="844022"/>
            <a:ext cx="9326880" cy="51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75B939A-D488-A911-2065-65F6E620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85" y="891540"/>
            <a:ext cx="8935878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453481D8-7667-A7EA-03B6-05410F8B1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52" y="889618"/>
            <a:ext cx="9820098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8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3DD181-9A03-65F5-FCFC-7F45C0E7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 dirty="0"/>
              <a:t>Double degree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0BC06-0BA4-FAA6-F077-44646446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872899"/>
            <a:ext cx="4670097" cy="3320668"/>
          </a:xfrm>
        </p:spPr>
        <p:txBody>
          <a:bodyPr>
            <a:normAutofit/>
          </a:bodyPr>
          <a:lstStyle/>
          <a:p>
            <a:r>
              <a:rPr lang="it-IT" sz="2200" dirty="0"/>
              <a:t>LM Ingegneria Meccanica –             LM </a:t>
            </a:r>
            <a:r>
              <a:rPr lang="it-IT" sz="2200" dirty="0" err="1"/>
              <a:t>Mechanical</a:t>
            </a:r>
            <a:r>
              <a:rPr lang="it-IT" sz="2200" dirty="0"/>
              <a:t> Engineering POLIBA</a:t>
            </a:r>
          </a:p>
          <a:p>
            <a:r>
              <a:rPr lang="it-IT" sz="2200" dirty="0"/>
              <a:t>MS </a:t>
            </a:r>
            <a:r>
              <a:rPr lang="it-IT" sz="2200" dirty="0" err="1"/>
              <a:t>Mechanical</a:t>
            </a:r>
            <a:r>
              <a:rPr lang="it-IT" sz="2200" dirty="0"/>
              <a:t> Engineering NYIT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en-US" sz="2200" dirty="0" err="1"/>
              <a:t>Sede</a:t>
            </a:r>
            <a:r>
              <a:rPr lang="en-US" sz="2200" dirty="0"/>
              <a:t>: Long Island</a:t>
            </a:r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5" name="Picture 4" descr="Steel gears">
            <a:extLst>
              <a:ext uri="{FF2B5EF4-FFF2-40B4-BE49-F238E27FC236}">
                <a16:creationId xmlns:a16="http://schemas.microsoft.com/office/drawing/2014/main" id="{ABF22580-7F71-0999-B641-4F761B66A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336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3DD181-9A03-65F5-FCFC-7F45C0E7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Double degree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3EAA043-7B0D-2F97-0E3D-BE78E5850342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LM </a:t>
            </a:r>
            <a:r>
              <a:rPr lang="en-US" sz="2200" dirty="0" err="1"/>
              <a:t>Ingegneria</a:t>
            </a:r>
            <a:r>
              <a:rPr lang="en-US" sz="2200" dirty="0"/>
              <a:t> </a:t>
            </a:r>
            <a:r>
              <a:rPr lang="en-US" sz="2200" dirty="0" err="1"/>
              <a:t>Energetica</a:t>
            </a:r>
            <a:r>
              <a:rPr lang="en-US" sz="2200" dirty="0"/>
              <a:t> POLIBA</a:t>
            </a:r>
          </a:p>
          <a:p>
            <a:r>
              <a:rPr lang="en-US" sz="2200" dirty="0"/>
              <a:t>MS Energy Management NYIT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Sede</a:t>
            </a:r>
            <a:r>
              <a:rPr lang="en-US" sz="2200" dirty="0"/>
              <a:t>: New York City – Long Island</a:t>
            </a:r>
          </a:p>
        </p:txBody>
      </p:sp>
      <p:pic>
        <p:nvPicPr>
          <p:cNvPr id="7" name="Picture 5" descr="Graph on document with pen">
            <a:extLst>
              <a:ext uri="{FF2B5EF4-FFF2-40B4-BE49-F238E27FC236}">
                <a16:creationId xmlns:a16="http://schemas.microsoft.com/office/drawing/2014/main" id="{10E0FCA5-A782-B224-012F-3F5E1A6D1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5" r="966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326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510</Words>
  <Application>Microsoft Macintosh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Double degree</vt:lpstr>
      <vt:lpstr>Double degree</vt:lpstr>
      <vt:lpstr>Programma di studio</vt:lpstr>
      <vt:lpstr>1. Admission Requirements for PoliBa Students</vt:lpstr>
      <vt:lpstr>2. NYIT Requirement for PoliBa Students</vt:lpstr>
      <vt:lpstr>3. PoliBa Requirement for PoliBa Students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Prof. Alessio Pomponio</dc:creator>
  <cp:lastModifiedBy>Prof. Alessio Pomponio</cp:lastModifiedBy>
  <cp:revision>1</cp:revision>
  <dcterms:created xsi:type="dcterms:W3CDTF">2023-06-05T08:10:21Z</dcterms:created>
  <dcterms:modified xsi:type="dcterms:W3CDTF">2024-04-16T15:24:32Z</dcterms:modified>
</cp:coreProperties>
</file>